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2" autoAdjust="0"/>
    <p:restoredTop sz="96311"/>
  </p:normalViewPr>
  <p:slideViewPr>
    <p:cSldViewPr snapToGrid="0" snapToObjects="1" showGuides="1">
      <p:cViewPr>
        <p:scale>
          <a:sx n="400" d="100"/>
          <a:sy n="400" d="100"/>
        </p:scale>
        <p:origin x="272" y="176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8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0" y="799048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7" r="765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7" r="7127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8F8C8406-2007-CB3E-7568-8E2E908DD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C6B83F-5229-7039-961F-15A352735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0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850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961CFFA-EFFC-8DC8-16AD-4B27DEBE02A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200810" y="38122"/>
            <a:ext cx="2993239" cy="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r="19954" b="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" r="9378"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9"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75A3E43-BE62-D516-40E7-0A066613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0" y="5241957"/>
            <a:ext cx="4152413" cy="10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25" r="29825"/>
          <a:stretch/>
        </p:blipFill>
        <p:spPr>
          <a:xfrm>
            <a:off x="0" y="832530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85" b="6885"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03" b="13503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22" b="29122"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81" r="14381"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9" t="6692" r="16176"/>
          <a:stretch/>
        </p:blipFill>
        <p:spPr>
          <a:xfrm>
            <a:off x="5136445" y="1000606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37" b="8837"/>
          <a:stretch/>
        </p:blipFill>
        <p:spPr>
          <a:xfrm>
            <a:off x="4961037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5" r="6325"/>
          <a:stretch/>
        </p:blipFill>
        <p:spPr>
          <a:xfrm>
            <a:off x="4961037" y="3584575"/>
            <a:ext cx="4038600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17" r="14149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29" t="-292" r="35437" b="292"/>
          <a:stretch/>
        </p:blipFill>
        <p:spPr>
          <a:xfrm>
            <a:off x="4662453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99" t="-261" r="26625" b="261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42" t="484" r="55482" b="-484"/>
          <a:stretch/>
        </p:blipFill>
        <p:spPr>
          <a:xfrm>
            <a:off x="4665109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2254</TotalTime>
  <Words>1842</Words>
  <Application>Microsoft Macintosh PowerPoint</Application>
  <PresentationFormat>Presentación en pantalla (4:3)</PresentationFormat>
  <Paragraphs>344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144</cp:revision>
  <dcterms:created xsi:type="dcterms:W3CDTF">2023-08-31T06:50:41Z</dcterms:created>
  <dcterms:modified xsi:type="dcterms:W3CDTF">2024-07-17T08:03:40Z</dcterms:modified>
  <cp:category/>
</cp:coreProperties>
</file>