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2224" y="19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6/6/24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6/6/24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" y="816704"/>
            <a:ext cx="9143085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-458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6/6/24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B2C82A72-776C-4288-486B-A7195E1C8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4463A9-54AF-4710-CFA6-D0874553CE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6/6/24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725" y="143366"/>
            <a:ext cx="684870" cy="6624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2A4590D-444A-DBA9-3588-6987FE8AB85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9840" y="149894"/>
            <a:ext cx="3357347" cy="5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6/6/24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42804AF-7A72-C291-FD1B-DB19C0DF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4" y="5314253"/>
            <a:ext cx="5180077" cy="8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BC7C2530-A28B-A829-C8DB-A17FE26396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5050800"/>
            <a:ext cx="2044800" cy="1494000"/>
          </a:xfrm>
        </p:spPr>
      </p:pic>
      <p:pic>
        <p:nvPicPr>
          <p:cNvPr id="37" name="Marcador de posición de imagen 36">
            <a:extLst>
              <a:ext uri="{FF2B5EF4-FFF2-40B4-BE49-F238E27FC236}">
                <a16:creationId xmlns:a16="http://schemas.microsoft.com/office/drawing/2014/main" id="{462AFE34-1C39-2165-2C6B-5C7FB5701A7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000" y="5050800"/>
            <a:ext cx="2044800" cy="1494000"/>
          </a:xfrm>
        </p:spPr>
      </p:pic>
      <p:pic>
        <p:nvPicPr>
          <p:cNvPr id="41" name="Marcador de posición de imagen 40">
            <a:extLst>
              <a:ext uri="{FF2B5EF4-FFF2-40B4-BE49-F238E27FC236}">
                <a16:creationId xmlns:a16="http://schemas.microsoft.com/office/drawing/2014/main" id="{A5AF24F7-1A94-62E6-F890-83E8B84F8337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00" y="5050800"/>
            <a:ext cx="2044800" cy="1494000"/>
          </a:xfrm>
        </p:spPr>
      </p:pic>
      <p:pic>
        <p:nvPicPr>
          <p:cNvPr id="45" name="Marcador de posición de imagen 44">
            <a:extLst>
              <a:ext uri="{FF2B5EF4-FFF2-40B4-BE49-F238E27FC236}">
                <a16:creationId xmlns:a16="http://schemas.microsoft.com/office/drawing/2014/main" id="{B17E1E1D-5CC7-B88F-3D48-74D4B7D3021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00" y="5050800"/>
            <a:ext cx="2044800" cy="1494000"/>
          </a:xfr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37DA5FE3-51FC-B56E-0F00-EF3C4013BA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00" y="1000800"/>
            <a:ext cx="3610800" cy="51228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99677B4D-72ED-92DC-BE6B-0FEBE75749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1216800"/>
            <a:ext cx="3888000" cy="2214000"/>
          </a:xfrm>
        </p:spPr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B522C9D5-3684-5706-4FCD-96C25645CC8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3585600"/>
            <a:ext cx="3888000" cy="2214000"/>
          </a:xfr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rcador de posición de imagen 33">
            <a:extLst>
              <a:ext uri="{FF2B5EF4-FFF2-40B4-BE49-F238E27FC236}">
                <a16:creationId xmlns:a16="http://schemas.microsoft.com/office/drawing/2014/main" id="{E7D9867F-8075-ABE0-D5FD-818001612314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9"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706319" y="5154425"/>
            <a:ext cx="19269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FD9DD707-8E5E-F8B5-2400-33D9E657B3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30" name="Marcador de posición de imagen 29">
            <a:extLst>
              <a:ext uri="{FF2B5EF4-FFF2-40B4-BE49-F238E27FC236}">
                <a16:creationId xmlns:a16="http://schemas.microsoft.com/office/drawing/2014/main" id="{88E0E5FD-7DB0-BB58-C945-B76010DC45CE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A879D401-5A4D-470E-2BD3-FA26DF9DD9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40000" y="3852621"/>
            <a:ext cx="1965600" cy="2566800"/>
          </a:xfrm>
        </p:spPr>
      </p:pic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1866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SemiBold</vt:lpstr>
      <vt:lpstr>Arial</vt:lpstr>
      <vt:lpstr>Montserrat Medium</vt:lpstr>
      <vt:lpstr>Montserrat light</vt:lpstr>
      <vt:lpstr>Montserrat</vt:lpstr>
      <vt:lpstr>Montserrat light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127</cp:revision>
  <dcterms:created xsi:type="dcterms:W3CDTF">2023-08-31T06:50:41Z</dcterms:created>
  <dcterms:modified xsi:type="dcterms:W3CDTF">2024-06-06T09:49:57Z</dcterms:modified>
  <cp:category/>
</cp:coreProperties>
</file>